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59" r:id="rId4"/>
    <p:sldId id="284" r:id="rId5"/>
    <p:sldId id="285" r:id="rId6"/>
    <p:sldId id="286" r:id="rId7"/>
    <p:sldId id="288" r:id="rId8"/>
    <p:sldId id="262" r:id="rId9"/>
    <p:sldId id="291" r:id="rId10"/>
    <p:sldId id="290" r:id="rId11"/>
    <p:sldId id="260" r:id="rId12"/>
    <p:sldId id="292" r:id="rId13"/>
    <p:sldId id="293" r:id="rId14"/>
    <p:sldId id="298" r:id="rId15"/>
    <p:sldId id="294" r:id="rId16"/>
    <p:sldId id="295" r:id="rId17"/>
    <p:sldId id="297" r:id="rId18"/>
    <p:sldId id="296" r:id="rId19"/>
    <p:sldId id="287" r:id="rId20"/>
    <p:sldId id="283" r:id="rId21"/>
    <p:sldId id="261" r:id="rId22"/>
    <p:sldId id="289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</p:sldIdLst>
  <p:sldSz cx="9144000" cy="5143500" type="screen16x9"/>
  <p:notesSz cx="6858000" cy="9144000"/>
  <p:embeddedFontLst>
    <p:embeddedFont>
      <p:font typeface="Poppins" panose="020B0604020202020204" charset="0"/>
      <p:regular r:id="rId45"/>
      <p:bold r:id="rId46"/>
      <p:italic r:id="rId47"/>
      <p:boldItalic r:id="rId48"/>
    </p:embeddedFont>
    <p:embeddedFont>
      <p:font typeface="Poppins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6A320-C750-47FC-8A0E-1250D58DA687}">
  <a:tblStyle styleId="{3856A320-C750-47FC-8A0E-1250D58DA6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30" y="77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310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Presentare</a:t>
            </a:r>
            <a:r>
              <a:rPr lang="it-IT" baseline="0" dirty="0" smtClean="0"/>
              <a:t> k-lite e dire </a:t>
            </a:r>
            <a:r>
              <a:rPr lang="it-IT" baseline="0" dirty="0" err="1" smtClean="0"/>
              <a:t>ch</a:t>
            </a:r>
            <a:r>
              <a:rPr lang="it-IT" baseline="0" dirty="0" smtClean="0"/>
              <a:t> ho collaborato con loro </a:t>
            </a:r>
            <a:endParaRPr lang="it-IT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Dire</a:t>
            </a:r>
            <a:r>
              <a:rPr lang="it-IT" baseline="0" dirty="0" smtClean="0"/>
              <a:t> del modulo trovato, alla fine scelto </a:t>
            </a:r>
            <a:r>
              <a:rPr lang="it-IT" baseline="0" dirty="0" err="1" smtClean="0"/>
              <a:t>tuya</a:t>
            </a:r>
            <a:r>
              <a:rPr lang="it-IT" baseline="0" dirty="0" smtClean="0"/>
              <a:t> tutti entusiasti e gloria infinita e integrazioni </a:t>
            </a:r>
            <a:r>
              <a:rPr lang="it-IT" baseline="0" dirty="0" err="1" smtClean="0"/>
              <a:t>smart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assistant</a:t>
            </a:r>
            <a:r>
              <a:rPr lang="it-IT" baseline="0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6719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24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446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749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50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Dire</a:t>
            </a:r>
            <a:r>
              <a:rPr lang="it-IT" baseline="0" dirty="0" smtClean="0"/>
              <a:t> del modulo trovato, alla fine scelto </a:t>
            </a:r>
            <a:r>
              <a:rPr lang="it-IT" baseline="0" dirty="0" err="1" smtClean="0"/>
              <a:t>tuya</a:t>
            </a:r>
            <a:r>
              <a:rPr lang="it-IT" baseline="0" dirty="0" smtClean="0"/>
              <a:t> tutti entusiasti e gloria infinita e integrazioni </a:t>
            </a:r>
            <a:r>
              <a:rPr lang="it-IT" baseline="0" dirty="0" err="1" smtClean="0"/>
              <a:t>smart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assistant</a:t>
            </a:r>
            <a:r>
              <a:rPr lang="it-IT" baseline="0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86508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34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6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Foto tonda, foto di me,</a:t>
            </a:r>
            <a:r>
              <a:rPr lang="it-IT" baseline="0" dirty="0" smtClean="0"/>
              <a:t> magari scattata domani come servizio fotografico, ci potrebbe stare </a:t>
            </a:r>
            <a:endParaRPr lang="it-IT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92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36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32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5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Più di 600 dipendenti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22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Export in oltre 70</a:t>
            </a:r>
            <a:r>
              <a:rPr lang="it-IT" baseline="0" dirty="0" smtClean="0"/>
              <a:t> paesi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239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77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Stage </a:t>
            </a:r>
            <a:r>
              <a:rPr lang="en-GB" dirty="0" err="1" smtClean="0"/>
              <a:t>Formativo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2018/2019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Il</a:t>
            </a:r>
            <a:r>
              <a:rPr lang="it-IT" dirty="0" smtClean="0"/>
              <a:t> </a:t>
            </a:r>
            <a:r>
              <a:rPr lang="it-IT" dirty="0" smtClean="0"/>
              <a:t>Driver Meccano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8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smtClean="0"/>
              <a:t>La collaborazione con K-Lite è stata fondamentale per lo sviluppo di questo nuovo prodotto.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smtClean="0"/>
              <a:t>R. </a:t>
            </a:r>
            <a:r>
              <a:rPr lang="it-IT" dirty="0" err="1" smtClean="0">
                <a:solidFill>
                  <a:srgbClr val="00B0F0"/>
                </a:solidFill>
              </a:rPr>
              <a:t>Zoggia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43222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TUYA </a:t>
            </a:r>
            <a:r>
              <a:rPr lang="it-IT" dirty="0" smtClean="0">
                <a:solidFill>
                  <a:schemeClr val="tx1"/>
                </a:solidFill>
              </a:rPr>
              <a:t>TYWE</a:t>
            </a:r>
            <a:r>
              <a:rPr lang="it-IT" dirty="0" smtClean="0">
                <a:solidFill>
                  <a:srgbClr val="00B0F0"/>
                </a:solidFill>
              </a:rPr>
              <a:t>3</a:t>
            </a:r>
            <a:r>
              <a:rPr lang="it-IT" dirty="0" smtClean="0">
                <a:solidFill>
                  <a:schemeClr val="tx1"/>
                </a:solidFill>
              </a:rPr>
              <a:t>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Ovale 2"/>
          <p:cNvSpPr/>
          <p:nvPr/>
        </p:nvSpPr>
        <p:spPr>
          <a:xfrm>
            <a:off x="702932" y="2307771"/>
            <a:ext cx="1255393" cy="125539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2414861" y="2555144"/>
            <a:ext cx="727481" cy="727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3889424" y="2586695"/>
            <a:ext cx="697544" cy="69754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694075" y="346807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Amazon </a:t>
            </a:r>
            <a:r>
              <a:rPr lang="it-IT" sz="1200" dirty="0" err="1" smtClean="0">
                <a:latin typeface="Poppins Light" panose="020B0604020202020204" charset="0"/>
                <a:cs typeface="Poppins Light" panose="020B0604020202020204" charset="0"/>
              </a:rPr>
              <a:t>Alexa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2139644" y="3467242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Google Home 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705116" y="346724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 smtClean="0">
                <a:latin typeface="Poppins Light" panose="020B0604020202020204" charset="0"/>
                <a:cs typeface="Poppins Light" panose="020B0604020202020204" charset="0"/>
              </a:rPr>
              <a:t>Tuya</a:t>
            </a:r>
            <a:r>
              <a:rPr lang="it-IT" sz="1200" dirty="0" smtClean="0">
                <a:latin typeface="Poppins Light" panose="020B0604020202020204" charset="0"/>
                <a:cs typeface="Poppins Light" panose="020B0604020202020204" charset="0"/>
              </a:rPr>
              <a:t> Smart</a:t>
            </a:r>
            <a:endParaRPr lang="it-IT" sz="120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05" y="3504072"/>
            <a:ext cx="445985" cy="6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563257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chemeClr val="tx1"/>
                </a:solidFill>
              </a:rPr>
              <a:t>Magic</a:t>
            </a:r>
            <a:r>
              <a:rPr lang="it-IT" dirty="0" smtClean="0"/>
              <a:t> </a:t>
            </a:r>
            <a:r>
              <a:rPr lang="it-IT" dirty="0" err="1" smtClean="0"/>
              <a:t>Mirror</a:t>
            </a:r>
            <a:r>
              <a:rPr lang="it-IT" dirty="0" smtClean="0"/>
              <a:t> </a:t>
            </a:r>
            <a:r>
              <a:rPr lang="it-IT" dirty="0" smtClean="0"/>
              <a:t>2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199" y="1166125"/>
            <a:ext cx="4949371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Il </a:t>
            </a:r>
            <a:r>
              <a:rPr lang="en-GB" dirty="0" err="1" smtClean="0">
                <a:solidFill>
                  <a:srgbClr val="00B0F0"/>
                </a:solidFill>
              </a:rPr>
              <a:t>cuore</a:t>
            </a:r>
            <a:r>
              <a:rPr lang="en-GB" dirty="0" smtClean="0"/>
              <a:t> del software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8" name="Google Shape;338;p30"/>
          <p:cNvSpPr/>
          <p:nvPr/>
        </p:nvSpPr>
        <p:spPr>
          <a:xfrm rot="16200000">
            <a:off x="4768649" y="-1740143"/>
            <a:ext cx="782567" cy="9412519"/>
          </a:xfrm>
          <a:prstGeom prst="roundRect">
            <a:avLst>
              <a:gd name="adj" fmla="val 50000"/>
            </a:avLst>
          </a:prstGeom>
          <a:solidFill>
            <a:srgbClr val="8BC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3" name="Google Shape;343;p30"/>
          <p:cNvSpPr/>
          <p:nvPr/>
        </p:nvSpPr>
        <p:spPr>
          <a:xfrm rot="16200000">
            <a:off x="4768648" y="-739334"/>
            <a:ext cx="782570" cy="9412519"/>
          </a:xfrm>
          <a:prstGeom prst="roundRect">
            <a:avLst>
              <a:gd name="adj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" name="Ovale 1"/>
          <p:cNvSpPr/>
          <p:nvPr/>
        </p:nvSpPr>
        <p:spPr>
          <a:xfrm>
            <a:off x="613702" y="2587167"/>
            <a:ext cx="736127" cy="73612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93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46629"/>
            <a:ext cx="3683263" cy="66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Gli </a:t>
            </a:r>
            <a:r>
              <a:rPr lang="it-IT" dirty="0" err="1" smtClean="0"/>
              <a:t>ingradienti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726089" y="2608263"/>
            <a:ext cx="1333187" cy="133318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827031" y="2608262"/>
            <a:ext cx="1333187" cy="133318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4927974" y="2608263"/>
            <a:ext cx="1333290" cy="133329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" name="Google Shape;281;p25"/>
          <p:cNvSpPr/>
          <p:nvPr/>
        </p:nvSpPr>
        <p:spPr>
          <a:xfrm>
            <a:off x="7028916" y="2608263"/>
            <a:ext cx="1333187" cy="133318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42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04371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Software Gestionale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Ovale 1"/>
          <p:cNvSpPr/>
          <p:nvPr/>
        </p:nvSpPr>
        <p:spPr>
          <a:xfrm>
            <a:off x="6262914" y="950686"/>
            <a:ext cx="3238233" cy="325129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199" y="1166125"/>
            <a:ext cx="4579257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tx1"/>
                </a:solidFill>
              </a:rPr>
              <a:t>Le </a:t>
            </a:r>
            <a:r>
              <a:rPr lang="en-GB" dirty="0" err="1" smtClean="0">
                <a:solidFill>
                  <a:schemeClr val="tx1"/>
                </a:solidFill>
              </a:rPr>
              <a:t>materie</a:t>
            </a:r>
            <a:r>
              <a:rPr lang="en-GB" dirty="0" smtClean="0">
                <a:solidFill>
                  <a:schemeClr val="tx1"/>
                </a:solidFill>
              </a:rPr>
              <a:t> prime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Ovale 2"/>
          <p:cNvSpPr/>
          <p:nvPr/>
        </p:nvSpPr>
        <p:spPr>
          <a:xfrm>
            <a:off x="702932" y="2307771"/>
            <a:ext cx="2773239" cy="277323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2414861" y="2555144"/>
            <a:ext cx="727481" cy="72748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3889424" y="2586695"/>
            <a:ext cx="697544" cy="69754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2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Le </a:t>
            </a:r>
            <a:r>
              <a:rPr lang="en-GB" dirty="0" err="1" smtClean="0"/>
              <a:t>materie</a:t>
            </a:r>
            <a:r>
              <a:rPr lang="en-GB" dirty="0" smtClean="0"/>
              <a:t> prime</a:t>
            </a:r>
            <a:endParaRPr dirty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4964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White</a:t>
            </a:r>
            <a:endParaRPr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Is </a:t>
            </a:r>
            <a:r>
              <a:rPr lang="en" dirty="0"/>
              <a:t>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3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/>
              <a:t>Ciao!</a:t>
            </a:r>
            <a:endParaRPr sz="9600" dirty="0"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 smtClean="0">
                <a:latin typeface="Poppins"/>
                <a:ea typeface="Poppins"/>
                <a:cs typeface="Poppins"/>
                <a:sym typeface="Poppins"/>
              </a:rPr>
              <a:t>Io sono </a:t>
            </a:r>
            <a:r>
              <a:rPr lang="en" b="1" dirty="0" smtClean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Matteo</a:t>
            </a:r>
            <a:r>
              <a:rPr lang="en" b="1" dirty="0">
                <a:ea typeface="Poppins"/>
              </a:rPr>
              <a:t> </a:t>
            </a:r>
            <a:r>
              <a:rPr lang="en" b="1" dirty="0" smtClean="0">
                <a:ea typeface="Poppins"/>
              </a:rPr>
              <a:t>e….</a:t>
            </a:r>
            <a:r>
              <a:rPr lang="en" b="1" dirty="0" smtClean="0"/>
              <a:t> </a:t>
            </a:r>
          </a:p>
          <a:p>
            <a:pPr marL="0" lvl="0" indent="0">
              <a:buNone/>
            </a:pPr>
            <a:endParaRPr b="1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…sono qui perchè o un esame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da sostenere…</a:t>
            </a: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00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50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184153" y="3080915"/>
            <a:ext cx="67756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smtClean="0"/>
              <a:t>Le attività svolte</a:t>
            </a:r>
            <a:endParaRPr sz="6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17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White</a:t>
            </a:r>
            <a:endParaRPr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Is </a:t>
            </a:r>
            <a:r>
              <a:rPr lang="en" dirty="0"/>
              <a:t>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194950" y="3763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84" name="Google Shape;284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292" name="Google Shape;292;p26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{3856A320-C750-47FC-8A0E-1250D58DA687}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299" name="Google Shape;299;p27"/>
          <p:cNvSpPr/>
          <p:nvPr/>
        </p:nvSpPr>
        <p:spPr>
          <a:xfrm>
            <a:off x="4150543" y="1729501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 err="1"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it-IT" sz="800" dirty="0" err="1" smtClean="0">
                <a:latin typeface="Poppins Light"/>
                <a:ea typeface="Poppins Light"/>
                <a:cs typeface="Poppins Light"/>
                <a:sym typeface="Poppins Light"/>
              </a:rPr>
              <a:t>y</a:t>
            </a: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 office</a:t>
            </a:r>
            <a:endParaRPr sz="8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1985700" y="2174389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4250975" y="19565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4091250" y="193633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770705" y="1932001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2084403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</a:t>
            </a:r>
            <a:r>
              <a:rPr lang="en-GB" dirty="0" smtClean="0">
                <a:solidFill>
                  <a:srgbClr val="00B0F0"/>
                </a:solidFill>
              </a:rPr>
              <a:t>&amp;</a:t>
            </a:r>
            <a:r>
              <a:rPr lang="en-GB" dirty="0" smtClean="0"/>
              <a:t>S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2070059" y="2046332"/>
            <a:ext cx="3497354" cy="1468968"/>
            <a:chOff x="1047099" y="2241353"/>
            <a:chExt cx="3116238" cy="1338140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1" name="Google Shape;341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48" name="Google Shape;348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</a:t>
            </a:r>
            <a:endParaRPr sz="120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</a:t>
            </a:r>
            <a:endParaRPr sz="120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1"/>
          <p:cNvSpPr txBox="1">
            <a:spLocks noGrp="1"/>
          </p:cNvSpPr>
          <p:nvPr>
            <p:ph type="body" idx="1"/>
          </p:nvPr>
        </p:nvSpPr>
        <p:spPr>
          <a:xfrm>
            <a:off x="1069625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</a:t>
            </a:r>
            <a:endParaRPr sz="1200"/>
          </a:p>
        </p:txBody>
      </p:sp>
      <p:sp>
        <p:nvSpPr>
          <p:cNvPr id="367" name="Google Shape;367;p31"/>
          <p:cNvSpPr txBox="1">
            <a:spLocks noGrp="1"/>
          </p:cNvSpPr>
          <p:nvPr>
            <p:ph type="body" idx="2"/>
          </p:nvPr>
        </p:nvSpPr>
        <p:spPr>
          <a:xfrm>
            <a:off x="2630937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</a:t>
            </a:r>
            <a:endParaRPr sz="1200"/>
          </a:p>
        </p:txBody>
      </p:sp>
      <p:sp>
        <p:nvSpPr>
          <p:cNvPr id="368" name="Google Shape;368;p31"/>
          <p:cNvSpPr txBox="1">
            <a:spLocks noGrp="1"/>
          </p:cNvSpPr>
          <p:nvPr>
            <p:ph type="body" idx="3"/>
          </p:nvPr>
        </p:nvSpPr>
        <p:spPr>
          <a:xfrm>
            <a:off x="4192249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80" name="Google Shape;380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386" name="Google Shape;386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7" name="Google Shape;38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88" name="Google Shape;388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389" name="Google Shape;389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3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400" name="Google Shape;400;p34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401" name="Google Shape;401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406" name="Google Shape;406;p34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22" name="Google Shape;422;p3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@username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user@mail.me</a:t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4" name="Google Shape;42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1" name="Google Shape;431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000000"/>
                </a:solidFill>
                <a:hlinkClick r:id="rId3"/>
              </a:rPr>
              <a:t>SlidesCarnival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Photographs by </a:t>
            </a:r>
            <a:r>
              <a:rPr lang="en" sz="1800" u="sng">
                <a:solidFill>
                  <a:srgbClr val="000000"/>
                </a:solidFill>
                <a:hlinkClick r:id="rId4"/>
              </a:rPr>
              <a:t>Unsplash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53524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B0F0"/>
                </a:solidFill>
              </a:rPr>
              <a:t>4</a:t>
            </a:r>
            <a:r>
              <a:rPr lang="en" dirty="0" smtClean="0"/>
              <a:t> stabilimenti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5123263" y="1816182"/>
            <a:ext cx="1815900" cy="18159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5501290" y="598229"/>
            <a:ext cx="1068600" cy="10686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4049921" y="3039058"/>
            <a:ext cx="1068600" cy="1068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6939268" y="3031413"/>
            <a:ext cx="1068600" cy="10686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24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1" name="Google Shape;441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42" name="Google Shape;442;p38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43" name="Google Shape;443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55" name="Google Shape;455;p3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56" name="Google Shape;456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71" name="Google Shape;471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77" name="Google Shape;477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85" name="Google Shape;485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3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91" name="Google Shape;491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99" name="Google Shape;499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3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3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508" name="Google Shape;508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11" name="Google Shape;51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14" name="Google Shape;514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18" name="Google Shape;518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26" name="Google Shape;526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33" name="Google Shape;533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39" name="Google Shape;539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42" name="Google Shape;542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48" name="Google Shape;548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51" name="Google Shape;551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59" name="Google Shape;559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65" name="Google Shape;565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74" name="Google Shape;574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79" name="Google Shape;579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84" name="Google Shape;584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89" name="Google Shape;589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92" name="Google Shape;592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95" name="Google Shape;595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3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3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99" name="Google Shape;599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602" name="Google Shape;602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13" name="Google Shape;613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3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17" name="Google Shape;617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20" name="Google Shape;620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25" name="Google Shape;625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30" name="Google Shape;630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37" name="Google Shape;637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47" name="Google Shape;647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51" name="Google Shape;651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55" name="Google Shape;655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61" name="Google Shape;661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64" name="Google Shape;664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72" name="Google Shape;672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79" name="Google Shape;679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82" name="Google Shape;682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3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91" name="Google Shape;691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700" name="Google Shape;700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703" name="Google Shape;703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710" name="Google Shape;710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18" name="Google Shape;718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22" name="Google Shape;722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3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29" name="Google Shape;729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33" name="Google Shape;733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37" name="Google Shape;737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43" name="Google Shape;743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71" name="Google Shape;771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95" name="Google Shape;795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810" name="Google Shape;810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14" name="Google Shape;814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21" name="Google Shape;821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3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30" name="Google Shape;830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34" name="Google Shape;834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40" name="Google Shape;840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48" name="Google Shape;848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55" name="Google Shape;855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3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65" name="Google Shape;865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3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77" name="Google Shape;877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83" name="Google Shape;883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91" name="Google Shape;891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3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94" name="Google Shape;894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97" name="Google Shape;897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3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8" name="Google Shape;908;p40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9" name="Google Shape;909;p40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0" name="Google Shape;910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4091250" y="1729501"/>
            <a:ext cx="943971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Il </a:t>
            </a:r>
            <a:r>
              <a:rPr lang="it-IT" sz="800" dirty="0" smtClean="0">
                <a:solidFill>
                  <a:srgbClr val="00B0F0"/>
                </a:solidFill>
                <a:latin typeface="Poppins Light"/>
                <a:ea typeface="Poppins Light"/>
                <a:cs typeface="Poppins Light"/>
                <a:sym typeface="Poppins Light"/>
              </a:rPr>
              <a:t>mio</a:t>
            </a:r>
            <a:r>
              <a:rPr lang="it-IT" sz="800" dirty="0" smtClean="0">
                <a:latin typeface="Poppins Light"/>
                <a:ea typeface="Poppins Light"/>
                <a:cs typeface="Poppins Light"/>
                <a:sym typeface="Poppins Light"/>
              </a:rPr>
              <a:t> ufficio</a:t>
            </a:r>
            <a:endParaRPr sz="800" dirty="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1985700" y="2174389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4250975" y="19565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4091250" y="193633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6770705" y="1932001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Le </a:t>
            </a:r>
            <a:r>
              <a:rPr lang="it-IT" dirty="0" smtClean="0">
                <a:solidFill>
                  <a:srgbClr val="00B0F0"/>
                </a:solidFill>
              </a:rPr>
              <a:t>persone</a:t>
            </a:r>
            <a:r>
              <a:rPr lang="it-IT" dirty="0" smtClean="0"/>
              <a:t> contano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Google Shape;588;p39"/>
          <p:cNvGrpSpPr/>
          <p:nvPr/>
        </p:nvGrpSpPr>
        <p:grpSpPr>
          <a:xfrm>
            <a:off x="7232266" y="1658725"/>
            <a:ext cx="698361" cy="1743797"/>
            <a:chOff x="3384375" y="2267500"/>
            <a:chExt cx="203375" cy="507825"/>
          </a:xfrm>
        </p:grpSpPr>
        <p:sp>
          <p:nvSpPr>
            <p:cNvPr id="15" name="Google Shape;589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94;p39"/>
          <p:cNvGrpSpPr/>
          <p:nvPr/>
        </p:nvGrpSpPr>
        <p:grpSpPr>
          <a:xfrm>
            <a:off x="8030330" y="1658725"/>
            <a:ext cx="599554" cy="1743797"/>
            <a:chOff x="4071800" y="2269925"/>
            <a:chExt cx="172925" cy="502950"/>
          </a:xfrm>
        </p:grpSpPr>
        <p:sp>
          <p:nvSpPr>
            <p:cNvPr id="18" name="Google Shape;595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6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9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rgbClr val="00B0F0"/>
                </a:solidFill>
              </a:rPr>
              <a:t>Leader</a:t>
            </a:r>
            <a:r>
              <a:rPr lang="it-IT" dirty="0" smtClean="0"/>
              <a:t> nel settore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" name="Google Shape;671;p39"/>
          <p:cNvGrpSpPr/>
          <p:nvPr/>
        </p:nvGrpSpPr>
        <p:grpSpPr>
          <a:xfrm>
            <a:off x="6996117" y="1651630"/>
            <a:ext cx="1792798" cy="1820790"/>
            <a:chOff x="5941025" y="3634400"/>
            <a:chExt cx="467650" cy="467650"/>
          </a:xfrm>
        </p:grpSpPr>
        <p:sp>
          <p:nvSpPr>
            <p:cNvPr id="17" name="Google Shape;672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4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5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6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7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50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184153" y="3080915"/>
            <a:ext cx="67756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dirty="0" smtClean="0"/>
              <a:t>Le </a:t>
            </a:r>
            <a:r>
              <a:rPr lang="it-IT" sz="6000" dirty="0" smtClean="0">
                <a:solidFill>
                  <a:schemeClr val="tx1"/>
                </a:solidFill>
              </a:rPr>
              <a:t>attività</a:t>
            </a:r>
            <a:r>
              <a:rPr lang="it-IT" sz="6000" dirty="0" smtClean="0"/>
              <a:t> svolte</a:t>
            </a:r>
            <a:endParaRPr sz="6000" dirty="0"/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F0"/>
              </a:solidFill>
            </a:endParaRPr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>
                <a:solidFill>
                  <a:srgbClr val="00B0F0"/>
                </a:solidFill>
              </a:rPr>
              <a:t>3</a:t>
            </a:r>
            <a:r>
              <a:rPr lang="it-IT" dirty="0" smtClean="0"/>
              <a:t> progetti principali</a:t>
            </a:r>
            <a:endParaRPr dirty="0"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1"/>
          </p:nvPr>
        </p:nvSpPr>
        <p:spPr>
          <a:xfrm>
            <a:off x="1069625" y="1958049"/>
            <a:ext cx="1419576" cy="436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Driver Meccano</a:t>
            </a:r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2"/>
          </p:nvPr>
        </p:nvSpPr>
        <p:spPr>
          <a:xfrm>
            <a:off x="2598299" y="1958050"/>
            <a:ext cx="1485300" cy="43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Magic </a:t>
            </a:r>
            <a:br>
              <a:rPr lang="en" sz="1400" b="1" dirty="0" smtClean="0"/>
            </a:br>
            <a:r>
              <a:rPr lang="en" sz="1400" b="1" dirty="0" smtClean="0"/>
              <a:t>Mirror2</a:t>
            </a:r>
            <a:endParaRPr sz="14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660854" cy="516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/>
              <a:t>Software Gestionale</a:t>
            </a:r>
            <a:endParaRPr sz="1400" b="1" dirty="0" smtClean="0"/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1002</Words>
  <Application>Microsoft Office PowerPoint</Application>
  <PresentationFormat>Presentazione su schermo (16:9)</PresentationFormat>
  <Paragraphs>208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6" baseType="lpstr">
      <vt:lpstr>Poppins</vt:lpstr>
      <vt:lpstr>Poppins Light</vt:lpstr>
      <vt:lpstr>Arial</vt:lpstr>
      <vt:lpstr>Cymbeline template</vt:lpstr>
      <vt:lpstr>Stage Formativo 2018/2019</vt:lpstr>
      <vt:lpstr>Ciao!</vt:lpstr>
      <vt:lpstr>L&amp;S</vt:lpstr>
      <vt:lpstr>4 stabilimenti</vt:lpstr>
      <vt:lpstr>Presentazione standard di PowerPoint</vt:lpstr>
      <vt:lpstr>Le persone contano</vt:lpstr>
      <vt:lpstr>Leader nel settore</vt:lpstr>
      <vt:lpstr>Le attività svolte</vt:lpstr>
      <vt:lpstr>3 progetti principali</vt:lpstr>
      <vt:lpstr>Il Driver Meccano</vt:lpstr>
      <vt:lpstr>Presentazione standard di PowerPoint</vt:lpstr>
      <vt:lpstr>TUYA TYWE3S</vt:lpstr>
      <vt:lpstr>Magic Mirror 2</vt:lpstr>
      <vt:lpstr>Il cuore del software</vt:lpstr>
      <vt:lpstr>Gli ingradienti</vt:lpstr>
      <vt:lpstr>Software Gestionale</vt:lpstr>
      <vt:lpstr>Le materie prime</vt:lpstr>
      <vt:lpstr>Le materie prime</vt:lpstr>
      <vt:lpstr>You can also split your content</vt:lpstr>
      <vt:lpstr>This is a slide title</vt:lpstr>
      <vt:lpstr>This is a slide title</vt:lpstr>
      <vt:lpstr>Le attività svolte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matteo pizzinato</cp:lastModifiedBy>
  <cp:revision>36</cp:revision>
  <dcterms:modified xsi:type="dcterms:W3CDTF">2019-07-23T17:26:38Z</dcterms:modified>
</cp:coreProperties>
</file>